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39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3" d="100"/>
          <a:sy n="83" d="100"/>
        </p:scale>
        <p:origin x="950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62A94-3582-405C-829B-AF0B9A84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A4564-29D8-4EC2-B2B8-FCB0D7B6A7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C88F0-AEE3-4ADD-BF35-15BBBE099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84A5F-1075-4ABD-A4CB-EF138218B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9AB57-6282-44CE-BAC5-16A85D2E5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209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3ADBC-71E7-49B6-88D0-EDDAC1226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C06075-AC77-4CD1-90BC-74BCB167B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B6EDF-A404-4956-A680-22631CBF9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199A5-116D-4834-8DE2-0C5497E4B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030AB-E568-4E1A-846A-69C9AA029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09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CD7EAB-02D8-4E5F-AB97-11DC583A0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78B4D-1724-4FF0-997B-DCD7423F4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0AFCA-70E0-415F-B280-4747CD7A7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A340E-3DD7-4712-9F9C-9049E260E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02684-7CB9-4917-8CDC-1FE2CCE66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69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CEA5A-F20B-411F-9F63-104B391F6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DC7D5-4771-4817-8DE2-393F47A0F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70A66-8086-4C6B-AB7E-CF1E41166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BB878-0DE3-422E-AA12-B1D3262F2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20BE3-A5FA-4CB5-A4F4-281022161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91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49295-6226-46B2-BF38-ADE2FF7CB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3EE7A-AC82-4C44-B814-DDFD2D8C0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3175E-2E5F-48D9-B3A5-95B557A43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2A4DC-25A8-4054-B5B4-A84780201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C67E1-85E2-4382-B2E7-0BBF54818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44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27FCC-08B3-42E5-AAE3-23A7775D1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71FDD-52DC-4CE2-AF2C-178EAFCB22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B4C256-8AFF-4896-B2B2-A8214FFC3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0D2751-EA6F-4092-985D-DE39389CF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1E1B9-A9C1-49A6-926B-F8EB649C2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F230F-A473-44E5-8054-E4026C21B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58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0BDA2-039F-408C-BEBB-6006A40DF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F17236-034B-49EB-821D-DDF0A477D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B61827-4934-4E64-BDE0-A48A8E09D0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3DC83-E06C-4C04-B92F-AC528C7702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6EAADC-F466-46A3-B852-B524488C26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2287FE-95BF-46C2-997D-674342AE1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571DE4-70C0-4126-8B57-AC3E3D410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0D2F0C-383F-4453-918C-28499AA15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73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ED536-68DF-408C-A895-AF0C5D371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5F2CF0-16C6-4B2B-92A4-C6A7D88E4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30CBD-A114-498C-A22C-E75FA2476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62A09-62BF-4574-B53B-9F17EF58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65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818F2C-4DD4-4B1A-9903-1C538B8E3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8FB7DC-7762-4878-94A6-68853E6C3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31BFD-ABBE-4010-A113-B31D3C88E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2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4D348-19BF-469A-93DF-B0AE268E8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263FC-1160-4F11-90DA-2FE082D3E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1BE854-3B6A-4272-8B54-419A79346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874F7-C9CE-4E72-9645-2C293FD25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9B7B3-B714-4D9F-8445-BF90F62B3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5EE6EA-B566-486D-8068-2A0BA0DD7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518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993B1-AA10-4513-A4F0-E29EC5E2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4461FD-CC7D-4247-8001-3CB6CA8F78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3B16AA-03EE-45F6-ACA8-91B423A7FA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CFA7D-D7C6-49B8-AF64-1DE99FB4A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2C419-BFF3-46FE-98C0-99E43917C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3D317-64AF-4606-BD86-CFDF66250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989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970F74-5901-4BBB-8E54-E3C461FA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8EA5A-372E-4F51-8388-8CC63D3A0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2553A-6C42-4987-9135-913F49F851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7A9C4-8F66-4CB9-ADE9-479BE39E26DF}" type="datetimeFigureOut">
              <a:rPr lang="en-US" smtClean="0"/>
              <a:t>02/16/22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01F50-3C77-4A06-81BA-52D79B532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811FE-EABA-47E1-BD0A-0A327ADD03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47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7DB8-CC31-40B5-8A57-66F9E1290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291090"/>
            <a:ext cx="10515599" cy="932688"/>
          </a:xfrm>
        </p:spPr>
        <p:txBody>
          <a:bodyPr>
            <a:normAutofit/>
          </a:bodyPr>
          <a:lstStyle/>
          <a:p>
            <a:pPr algn="l"/>
            <a:endParaRPr lang="en-US" sz="5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6D420-DB89-4459-A314-41FA268703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35726"/>
            <a:ext cx="10515599" cy="420624"/>
          </a:xfrm>
        </p:spPr>
        <p:txBody>
          <a:bodyPr>
            <a:normAutofit/>
          </a:bodyPr>
          <a:lstStyle/>
          <a:p>
            <a:pPr algn="l"/>
            <a:endParaRPr lang="en-US" dirty="0"/>
          </a:p>
        </p:txBody>
      </p:sp>
      <p:pic>
        <p:nvPicPr>
          <p:cNvPr id="5" name="Picture 4" descr="A close 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E1154232-9626-4A79-811C-B24337E27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68" y="2155016"/>
            <a:ext cx="4840050" cy="444074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57150" cap="sq">
            <a:solidFill>
              <a:srgbClr val="6E3918"/>
            </a:solidFill>
            <a:prstDash val="sysDot"/>
            <a:miter lim="800000"/>
          </a:ln>
          <a:effectLst>
            <a:glow rad="101600">
              <a:schemeClr val="tx1">
                <a:alpha val="60000"/>
              </a:schemeClr>
            </a:glow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 prst="relaxedInset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04554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5499DBAD-6C25-4DA9-B06A-28800BC2E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751" y="320737"/>
            <a:ext cx="4571492" cy="4572000"/>
          </a:xfrm>
          <a:prstGeom prst="ellipse">
            <a:avLst/>
          </a:prstGeom>
          <a:ln w="190500" cap="rnd">
            <a:solidFill>
              <a:srgbClr val="6E3918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459072-CD8F-4DEA-8965-F4BA99909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454" y="693263"/>
            <a:ext cx="4209789" cy="4121653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0A4708-5A2D-44EA-9A4E-65FC68672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65303" y="320737"/>
            <a:ext cx="10515600" cy="4384428"/>
          </a:xfrm>
        </p:spPr>
        <p:txBody>
          <a:bodyPr>
            <a:normAutofit/>
            <a:scene3d>
              <a:camera prst="perspectiveAbove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locca Personal Use" pitchFamily="50" charset="0"/>
              </a:rPr>
              <a:t> </a:t>
            </a:r>
            <a:r>
              <a:rPr lang="en-US" sz="150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locca Personal Use" pitchFamily="50" charset="0"/>
              </a:rPr>
              <a:t>Alkebulan</a:t>
            </a:r>
          </a:p>
        </p:txBody>
      </p:sp>
    </p:spTree>
    <p:extLst>
      <p:ext uri="{BB962C8B-B14F-4D97-AF65-F5344CB8AC3E}">
        <p14:creationId xmlns:p14="http://schemas.microsoft.com/office/powerpoint/2010/main" val="57730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D94AB6-460D-447B-9805-49BAD266E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877" y="1136891"/>
            <a:ext cx="4755493" cy="4655932"/>
          </a:xfrm>
          <a:prstGeom prst="rect">
            <a:avLst/>
          </a:prstGeom>
        </p:spPr>
      </p:pic>
      <p:pic>
        <p:nvPicPr>
          <p:cNvPr id="6" name="Picture 2" descr="Africa Outline - ClipArt Best">
            <a:extLst>
              <a:ext uri="{FF2B5EF4-FFF2-40B4-BE49-F238E27FC236}">
                <a16:creationId xmlns:a16="http://schemas.microsoft.com/office/drawing/2014/main" id="{49DB70C7-1F72-4E29-BA86-CE7461185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35" b="93730" l="9181" r="90424">
                        <a14:foregroundMark x1="9279" y1="22780" x2="9279" y2="22780"/>
                        <a14:foregroundMark x1="64462" y1="9509" x2="64462" y2="9509"/>
                        <a14:foregroundMark x1="41461" y1="3239" x2="41461" y2="3239"/>
                        <a14:foregroundMark x1="90523" y1="34692" x2="90523" y2="34692"/>
                        <a14:foregroundMark x1="50247" y1="93730" x2="50247" y2="937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6037" y="1065177"/>
            <a:ext cx="5292841" cy="5000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0110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Galocca Personal Use</vt:lpstr>
      <vt:lpstr>Office Theme</vt:lpstr>
      <vt:lpstr>PowerPoint Presentation</vt:lpstr>
      <vt:lpstr> Alkebulan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Vo</dc:creator>
  <cp:lastModifiedBy>Kyle Vo</cp:lastModifiedBy>
  <cp:revision>3</cp:revision>
  <dcterms:created xsi:type="dcterms:W3CDTF">2022-01-30T00:47:15Z</dcterms:created>
  <dcterms:modified xsi:type="dcterms:W3CDTF">2022-02-16T19:07:48Z</dcterms:modified>
</cp:coreProperties>
</file>

<file path=docProps/thumbnail.jpeg>
</file>